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24" r:id="rId6"/>
    <p:sldId id="333" r:id="rId7"/>
    <p:sldId id="334" r:id="rId8"/>
    <p:sldId id="335" r:id="rId9"/>
    <p:sldId id="336" r:id="rId10"/>
    <p:sldId id="337" r:id="rId11"/>
    <p:sldId id="32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72" d="100"/>
          <a:sy n="72" d="100"/>
        </p:scale>
        <p:origin x="126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7/28/2022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7/28/2022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7/28/2022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7/28/2022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E95BBC-88AB-4916-A4F0-4E668D8005FC}"/>
              </a:ext>
            </a:extLst>
          </p:cNvPr>
          <p:cNvSpPr/>
          <p:nvPr/>
        </p:nvSpPr>
        <p:spPr>
          <a:xfrm>
            <a:off x="4343400" y="196870"/>
            <a:ext cx="4572000" cy="5324535"/>
          </a:xfrm>
          <a:prstGeom prst="rect">
            <a:avLst/>
          </a:prstGeom>
        </p:spPr>
        <p:txBody>
          <a:bodyPr wrap="square">
            <a:spAutoFit/>
          </a:bodyPr>
          <a:lstStyle/>
          <a:p>
            <a:pPr algn="ctr"/>
            <a:r>
              <a:rPr lang="en-US" sz="4800" b="1" dirty="0">
                <a:solidFill>
                  <a:srgbClr val="7030A0"/>
                </a:solidFill>
              </a:rPr>
              <a:t>B.A. 2nd YEAR</a:t>
            </a:r>
            <a:endParaRPr lang="en-US" sz="3600" b="1" dirty="0">
              <a:solidFill>
                <a:srgbClr val="7030A0"/>
              </a:solidFill>
            </a:endParaRPr>
          </a:p>
          <a:p>
            <a:pPr algn="ctr"/>
            <a:endParaRPr lang="en-US" sz="4000" b="1" dirty="0">
              <a:solidFill>
                <a:srgbClr val="FF0000"/>
              </a:solidFill>
            </a:endParaRPr>
          </a:p>
          <a:p>
            <a:pPr algn="ctr"/>
            <a:r>
              <a:rPr lang="en-US" sz="4000" b="1" dirty="0">
                <a:solidFill>
                  <a:srgbClr val="FF0000"/>
                </a:solidFill>
              </a:rPr>
              <a:t>COURSE NAME: HUMAN ANATOMY AND PHYSIOLOGY</a:t>
            </a:r>
          </a:p>
          <a:p>
            <a:pPr algn="ctr"/>
            <a:endParaRPr lang="en-US" sz="3600" b="1" dirty="0">
              <a:solidFill>
                <a:srgbClr val="FF0000"/>
              </a:solidFill>
            </a:endParaRPr>
          </a:p>
          <a:p>
            <a:pPr algn="ctr"/>
            <a:r>
              <a:rPr lang="en-US" sz="4800" b="1" dirty="0">
                <a:solidFill>
                  <a:srgbClr val="002060"/>
                </a:solidFill>
              </a:rPr>
              <a:t>COURSE CODE: PED201TH </a:t>
            </a:r>
          </a:p>
        </p:txBody>
      </p:sp>
      <p:pic>
        <p:nvPicPr>
          <p:cNvPr id="2050" name="Picture 2"/>
          <p:cNvPicPr>
            <a:picLocks noChangeAspect="1" noChangeArrowheads="1"/>
          </p:cNvPicPr>
          <p:nvPr/>
        </p:nvPicPr>
        <p:blipFill>
          <a:blip r:embed="rId2"/>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407AEE-87E5-4259-B378-DA80629601FD}"/>
              </a:ext>
            </a:extLst>
          </p:cNvPr>
          <p:cNvPicPr>
            <a:picLocks noChangeAspect="1"/>
          </p:cNvPicPr>
          <p:nvPr/>
        </p:nvPicPr>
        <p:blipFill>
          <a:blip r:embed="rId2"/>
          <a:stretch>
            <a:fillRect/>
          </a:stretch>
        </p:blipFill>
        <p:spPr>
          <a:xfrm>
            <a:off x="312208" y="228600"/>
            <a:ext cx="8519583" cy="6019800"/>
          </a:xfrm>
          <a:prstGeom prst="rect">
            <a:avLst/>
          </a:prstGeom>
        </p:spPr>
      </p:pic>
      <p:sp>
        <p:nvSpPr>
          <p:cNvPr id="5" name="Rectangle 4">
            <a:extLst>
              <a:ext uri="{FF2B5EF4-FFF2-40B4-BE49-F238E27FC236}">
                <a16:creationId xmlns:a16="http://schemas.microsoft.com/office/drawing/2014/main" id="{C33DFDED-B469-4BA0-ABCE-B3D8108EB3C4}"/>
              </a:ext>
            </a:extLst>
          </p:cNvPr>
          <p:cNvSpPr/>
          <p:nvPr/>
        </p:nvSpPr>
        <p:spPr>
          <a:xfrm>
            <a:off x="533400" y="914400"/>
            <a:ext cx="7772400" cy="2554545"/>
          </a:xfrm>
          <a:prstGeom prst="rect">
            <a:avLst/>
          </a:prstGeom>
        </p:spPr>
        <p:txBody>
          <a:bodyPr wrap="square">
            <a:spAutoFit/>
          </a:bodyPr>
          <a:lstStyle/>
          <a:p>
            <a:pPr algn="ctr"/>
            <a:r>
              <a:rPr lang="en-US" sz="8000" b="1" dirty="0">
                <a:solidFill>
                  <a:srgbClr val="FF0000"/>
                </a:solidFill>
              </a:rPr>
              <a:t>ANATOMY AND PHYSIOLOGY</a:t>
            </a:r>
            <a:endParaRPr lang="en-US" sz="1400"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a16="http://schemas.microsoft.com/office/drawing/2014/main" id="{5E6D11E5-D21D-4DCB-B446-38F510FCDE25}"/>
              </a:ext>
            </a:extLst>
          </p:cNvPr>
          <p:cNvSpPr>
            <a:spLocks noGrp="1"/>
          </p:cNvSpPr>
          <p:nvPr>
            <p:ph idx="1"/>
          </p:nvPr>
        </p:nvSpPr>
        <p:spPr>
          <a:xfrm>
            <a:off x="457200" y="2286000"/>
            <a:ext cx="8229600" cy="3840163"/>
          </a:xfrm>
        </p:spPr>
        <p:txBody>
          <a:bodyPr/>
          <a:lstStyle/>
          <a:p>
            <a:r>
              <a:rPr lang="en-US" b="1" dirty="0"/>
              <a:t>MEANING OF ANATOMY AND PHYSIOLOGY</a:t>
            </a:r>
          </a:p>
          <a:p>
            <a:r>
              <a:rPr lang="en-US" b="1" dirty="0"/>
              <a:t>SKELETAL SYSTEM</a:t>
            </a:r>
          </a:p>
          <a:p>
            <a:r>
              <a:rPr lang="en-US" b="1" dirty="0"/>
              <a:t>FUNCTIONS OF SKELETON SYSTEMS</a:t>
            </a:r>
          </a:p>
          <a:p>
            <a:r>
              <a:rPr lang="en-US" b="1" dirty="0"/>
              <a:t>MUSCLES</a:t>
            </a:r>
          </a:p>
          <a:p>
            <a:r>
              <a:rPr lang="en-US" b="1" dirty="0"/>
              <a:t>FUNCTIONS OF MUSCLES</a:t>
            </a:r>
          </a:p>
          <a:p>
            <a:r>
              <a:rPr lang="en-US" b="1"/>
              <a:t>MUSCLE TYPES</a:t>
            </a:r>
            <a:endParaRPr lang="en-US" b="1" dirty="0"/>
          </a:p>
          <a:p>
            <a:endParaRPr lang="en-US" b="1" dirty="0"/>
          </a:p>
        </p:txBody>
      </p:sp>
    </p:spTree>
    <p:extLst>
      <p:ext uri="{BB962C8B-B14F-4D97-AF65-F5344CB8AC3E}">
        <p14:creationId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CE6C-29AB-48A2-AAFB-17BD1CA63D3B}"/>
              </a:ext>
            </a:extLst>
          </p:cNvPr>
          <p:cNvSpPr>
            <a:spLocks noGrp="1"/>
          </p:cNvSpPr>
          <p:nvPr>
            <p:ph type="title"/>
          </p:nvPr>
        </p:nvSpPr>
        <p:spPr>
          <a:xfrm>
            <a:off x="457200" y="274638"/>
            <a:ext cx="8229600" cy="1173162"/>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b="1" dirty="0"/>
              <a:t>MEANING OF ANATOMY AND PHYSIOLOGY</a:t>
            </a:r>
          </a:p>
        </p:txBody>
      </p:sp>
      <p:sp>
        <p:nvSpPr>
          <p:cNvPr id="3" name="Content Placeholder 2">
            <a:extLst>
              <a:ext uri="{FF2B5EF4-FFF2-40B4-BE49-F238E27FC236}">
                <a16:creationId xmlns:a16="http://schemas.microsoft.com/office/drawing/2014/main" id="{A18F3C99-D535-4083-BD77-16F031FAE497}"/>
              </a:ext>
            </a:extLst>
          </p:cNvPr>
          <p:cNvSpPr>
            <a:spLocks noGrp="1"/>
          </p:cNvSpPr>
          <p:nvPr>
            <p:ph idx="1"/>
          </p:nvPr>
        </p:nvSpPr>
        <p:spPr>
          <a:xfrm>
            <a:off x="457200" y="1828800"/>
            <a:ext cx="8229600" cy="4572000"/>
          </a:xfrm>
        </p:spPr>
        <p:txBody>
          <a:bodyPr>
            <a:normAutofit fontScale="92500" lnSpcReduction="10000"/>
          </a:bodyPr>
          <a:lstStyle/>
          <a:p>
            <a:r>
              <a:rPr lang="en-US" dirty="0"/>
              <a:t>Anatomy refers to the internal and external structures of the body and their physical relationships, whereas physiology refers to the study of the functions of those structures.</a:t>
            </a:r>
          </a:p>
          <a:p>
            <a:r>
              <a:rPr lang="en-US" dirty="0"/>
              <a:t>Anatomy and physiology is the study of the body's systems and structures and how they interact. Anatomy focuses on the physical arrangement of parts in the body, while physiology studies the inner functioning of cells, tissues, and organs.</a:t>
            </a:r>
          </a:p>
        </p:txBody>
      </p:sp>
    </p:spTree>
    <p:extLst>
      <p:ext uri="{BB962C8B-B14F-4D97-AF65-F5344CB8AC3E}">
        <p14:creationId xmlns:p14="http://schemas.microsoft.com/office/powerpoint/2010/main" val="3606719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9E952-FC6B-4761-8A33-2F8EF8DC7211}"/>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a:t>SKELETAL SYSTEM</a:t>
            </a:r>
          </a:p>
        </p:txBody>
      </p:sp>
      <p:sp>
        <p:nvSpPr>
          <p:cNvPr id="3" name="Content Placeholder 2">
            <a:extLst>
              <a:ext uri="{FF2B5EF4-FFF2-40B4-BE49-F238E27FC236}">
                <a16:creationId xmlns:a16="http://schemas.microsoft.com/office/drawing/2014/main" id="{296C45A3-F064-4809-99A6-209BF09B42DA}"/>
              </a:ext>
            </a:extLst>
          </p:cNvPr>
          <p:cNvSpPr>
            <a:spLocks noGrp="1"/>
          </p:cNvSpPr>
          <p:nvPr>
            <p:ph idx="1"/>
          </p:nvPr>
        </p:nvSpPr>
        <p:spPr>
          <a:xfrm>
            <a:off x="457200" y="2133600"/>
            <a:ext cx="7924800" cy="3992563"/>
          </a:xfrm>
        </p:spPr>
        <p:txBody>
          <a:bodyPr/>
          <a:lstStyle/>
          <a:p>
            <a:r>
              <a:rPr lang="en-US" dirty="0"/>
              <a:t>The skeletal system is your body’s central framework. It consists of bones and connective tissue, including cartilage, tendons, and ligaments. It’s also called the musculoskeletal system.</a:t>
            </a:r>
          </a:p>
        </p:txBody>
      </p:sp>
    </p:spTree>
    <p:extLst>
      <p:ext uri="{BB962C8B-B14F-4D97-AF65-F5344CB8AC3E}">
        <p14:creationId xmlns:p14="http://schemas.microsoft.com/office/powerpoint/2010/main" val="3414520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44C5A-3FFF-4195-BD7F-0C0ED0644635}"/>
              </a:ext>
            </a:extLst>
          </p:cNvPr>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fontScale="90000"/>
          </a:bodyPr>
          <a:lstStyle/>
          <a:p>
            <a:r>
              <a:rPr lang="en-US" b="1" dirty="0"/>
              <a:t>FUNCTIONS OF SKELETON SYSTEMS</a:t>
            </a:r>
          </a:p>
        </p:txBody>
      </p:sp>
      <p:sp>
        <p:nvSpPr>
          <p:cNvPr id="3" name="Content Placeholder 2">
            <a:extLst>
              <a:ext uri="{FF2B5EF4-FFF2-40B4-BE49-F238E27FC236}">
                <a16:creationId xmlns:a16="http://schemas.microsoft.com/office/drawing/2014/main" id="{D3971078-64D8-497A-9436-A6B5DDE797DD}"/>
              </a:ext>
            </a:extLst>
          </p:cNvPr>
          <p:cNvSpPr>
            <a:spLocks noGrp="1"/>
          </p:cNvSpPr>
          <p:nvPr>
            <p:ph idx="1"/>
          </p:nvPr>
        </p:nvSpPr>
        <p:spPr>
          <a:xfrm>
            <a:off x="457200" y="1600200"/>
            <a:ext cx="8229600" cy="5334000"/>
          </a:xfrm>
        </p:spPr>
        <p:txBody>
          <a:bodyPr>
            <a:normAutofit fontScale="85000" lnSpcReduction="20000"/>
          </a:bodyPr>
          <a:lstStyle/>
          <a:p>
            <a:r>
              <a:rPr lang="en-US" dirty="0"/>
              <a:t>The skeletal system has many functions. Besides giving us our human shape and features, it: </a:t>
            </a:r>
          </a:p>
          <a:p>
            <a:r>
              <a:rPr lang="en-US" b="1" dirty="0"/>
              <a:t>Allows movement</a:t>
            </a:r>
            <a:r>
              <a:rPr lang="en-US" dirty="0"/>
              <a:t>: Your skeleton supports your body weight to help you stand and move. Joints, connective tissue and muscles work together to make your body parts mobile.</a:t>
            </a:r>
          </a:p>
          <a:p>
            <a:r>
              <a:rPr lang="en-US" b="1" dirty="0"/>
              <a:t>Produces blood cells</a:t>
            </a:r>
            <a:r>
              <a:rPr lang="en-US" dirty="0"/>
              <a:t>: Bones contain bone marrow. Red and white blood cells are produced in the bone marrow.</a:t>
            </a:r>
          </a:p>
          <a:p>
            <a:r>
              <a:rPr lang="en-US" b="1" dirty="0"/>
              <a:t>Protects and supports organs:</a:t>
            </a:r>
            <a:r>
              <a:rPr lang="en-US" dirty="0"/>
              <a:t> Your skull shields your brain, your ribs protect your heart and lungs, and your backbone protects your spine.</a:t>
            </a:r>
          </a:p>
          <a:p>
            <a:r>
              <a:rPr lang="en-US" b="1" dirty="0"/>
              <a:t>Stores minerals:</a:t>
            </a:r>
            <a:r>
              <a:rPr lang="en-US" dirty="0"/>
              <a:t> Bones hold your body’s supply of minerals like calcium and vitamin D.</a:t>
            </a:r>
          </a:p>
        </p:txBody>
      </p:sp>
    </p:spTree>
    <p:extLst>
      <p:ext uri="{BB962C8B-B14F-4D97-AF65-F5344CB8AC3E}">
        <p14:creationId xmlns:p14="http://schemas.microsoft.com/office/powerpoint/2010/main" val="1574763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CDBC-85D0-4B8B-BEB0-5843000F0DC2}"/>
              </a:ext>
            </a:extLst>
          </p:cNvPr>
          <p:cNvSpPr>
            <a:spLocks noGrp="1"/>
          </p:cNvSpPr>
          <p:nvPr>
            <p:ph type="title"/>
          </p:nvPr>
        </p:nvSpPr>
        <p:spPr/>
        <p:style>
          <a:lnRef idx="0">
            <a:schemeClr val="dk1"/>
          </a:lnRef>
          <a:fillRef idx="3">
            <a:schemeClr val="dk1"/>
          </a:fillRef>
          <a:effectRef idx="3">
            <a:schemeClr val="dk1"/>
          </a:effectRef>
          <a:fontRef idx="minor">
            <a:schemeClr val="lt1"/>
          </a:fontRef>
        </p:style>
        <p:txBody>
          <a:bodyPr/>
          <a:lstStyle/>
          <a:p>
            <a:r>
              <a:rPr lang="en-US" b="1" dirty="0"/>
              <a:t>MUSCLES</a:t>
            </a:r>
          </a:p>
        </p:txBody>
      </p:sp>
      <p:sp>
        <p:nvSpPr>
          <p:cNvPr id="3" name="Content Placeholder 2">
            <a:extLst>
              <a:ext uri="{FF2B5EF4-FFF2-40B4-BE49-F238E27FC236}">
                <a16:creationId xmlns:a16="http://schemas.microsoft.com/office/drawing/2014/main" id="{15EA7481-D5C0-4995-9C70-9DE582FF0695}"/>
              </a:ext>
            </a:extLst>
          </p:cNvPr>
          <p:cNvSpPr>
            <a:spLocks noGrp="1"/>
          </p:cNvSpPr>
          <p:nvPr>
            <p:ph idx="1"/>
          </p:nvPr>
        </p:nvSpPr>
        <p:spPr>
          <a:xfrm>
            <a:off x="457200" y="1600200"/>
            <a:ext cx="8229600" cy="5257800"/>
          </a:xfrm>
        </p:spPr>
        <p:txBody>
          <a:bodyPr>
            <a:normAutofit fontScale="62500" lnSpcReduction="20000"/>
          </a:bodyPr>
          <a:lstStyle/>
          <a:p>
            <a:r>
              <a:rPr lang="en-US" dirty="0"/>
              <a:t>Muscles are soft tissues. Many stretchy fibers make up your muscles. You have more than 600 muscles in your body. </a:t>
            </a:r>
          </a:p>
          <a:p>
            <a:r>
              <a:rPr lang="en-US" dirty="0"/>
              <a:t>Different types of muscles have different jobs. </a:t>
            </a:r>
          </a:p>
          <a:p>
            <a:r>
              <a:rPr lang="en-US" dirty="0"/>
              <a:t>Some muscles help you run, jump or perform delicate tasks like threading a needle. </a:t>
            </a:r>
          </a:p>
          <a:p>
            <a:r>
              <a:rPr lang="en-US" dirty="0"/>
              <a:t>Other muscles allow you to breathe or digest food. Your heart is a hard-working muscle that beats thousands of times a day.</a:t>
            </a:r>
          </a:p>
          <a:p>
            <a:r>
              <a:rPr lang="en-US" dirty="0"/>
              <a:t>Many disorders, injuries and diseases can affect how muscles work. These conditions can cause muscle pain, muscle spasms or muscle weakness.</a:t>
            </a:r>
          </a:p>
          <a:p>
            <a:r>
              <a:rPr lang="en-US" dirty="0"/>
              <a:t> More severe disorders can lead to paralysis. </a:t>
            </a:r>
          </a:p>
          <a:p>
            <a:r>
              <a:rPr lang="en-US" dirty="0"/>
              <a:t>Cardiomyopathy and other kinds of heart disease make it difficult for the heart to pump blood through the body.</a:t>
            </a:r>
          </a:p>
          <a:p>
            <a:r>
              <a:rPr lang="en-US" dirty="0"/>
              <a:t>Living a healthy lifestyle helps your muscles work like they should. </a:t>
            </a:r>
          </a:p>
          <a:p>
            <a:r>
              <a:rPr lang="en-US" dirty="0"/>
              <a:t>You can keep your muscles strong by maintaining a healthy weight, eating a balanced diet and getting plenty of exercise. </a:t>
            </a:r>
          </a:p>
          <a:p>
            <a:r>
              <a:rPr lang="en-US" dirty="0"/>
              <a:t>Be sure to see your provider regularly to screen for diseases and conditions that can lead to muscle problems.</a:t>
            </a:r>
          </a:p>
        </p:txBody>
      </p:sp>
    </p:spTree>
    <p:extLst>
      <p:ext uri="{BB962C8B-B14F-4D97-AF65-F5344CB8AC3E}">
        <p14:creationId xmlns:p14="http://schemas.microsoft.com/office/powerpoint/2010/main" val="1816726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91AE4-CE5A-476A-B8BF-087F7C116B89}"/>
              </a:ext>
            </a:extLst>
          </p:cNvPr>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en-US" b="1" dirty="0"/>
              <a:t>FUNCTIONS OF MUSCLES</a:t>
            </a:r>
          </a:p>
        </p:txBody>
      </p:sp>
      <p:sp>
        <p:nvSpPr>
          <p:cNvPr id="3" name="Content Placeholder 2">
            <a:extLst>
              <a:ext uri="{FF2B5EF4-FFF2-40B4-BE49-F238E27FC236}">
                <a16:creationId xmlns:a16="http://schemas.microsoft.com/office/drawing/2014/main" id="{95988425-12E8-4D3D-8AC9-1702955D6431}"/>
              </a:ext>
            </a:extLst>
          </p:cNvPr>
          <p:cNvSpPr>
            <a:spLocks noGrp="1"/>
          </p:cNvSpPr>
          <p:nvPr>
            <p:ph idx="1"/>
          </p:nvPr>
        </p:nvSpPr>
        <p:spPr/>
        <p:txBody>
          <a:bodyPr/>
          <a:lstStyle/>
          <a:p>
            <a:r>
              <a:rPr lang="en-US" dirty="0"/>
              <a:t>Breathing, speaking and swallowing.</a:t>
            </a:r>
          </a:p>
          <a:p>
            <a:r>
              <a:rPr lang="en-US" dirty="0"/>
              <a:t>Digesting food and getting rid of waste.</a:t>
            </a:r>
          </a:p>
          <a:p>
            <a:r>
              <a:rPr lang="en-US" dirty="0"/>
              <a:t>Moving, sitting still and standing up straight.</a:t>
            </a:r>
          </a:p>
          <a:p>
            <a:r>
              <a:rPr lang="en-US" dirty="0"/>
              <a:t>Pumping blood through the heart and blood vessels.</a:t>
            </a:r>
          </a:p>
          <a:p>
            <a:r>
              <a:rPr lang="en-US" dirty="0"/>
              <a:t>Pushing a baby through the birth canal as muscles in the uterus contract and relax.</a:t>
            </a:r>
          </a:p>
          <a:p>
            <a:r>
              <a:rPr lang="en-US" dirty="0"/>
              <a:t>Seeing and hearing.</a:t>
            </a:r>
          </a:p>
        </p:txBody>
      </p:sp>
    </p:spTree>
    <p:extLst>
      <p:ext uri="{BB962C8B-B14F-4D97-AF65-F5344CB8AC3E}">
        <p14:creationId xmlns:p14="http://schemas.microsoft.com/office/powerpoint/2010/main" val="2915557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B7D6B-ABCC-464C-BEC6-4F973C625E4D}"/>
              </a:ext>
            </a:extLst>
          </p:cNvPr>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b="1" dirty="0"/>
              <a:t>MUSCLE TYPES</a:t>
            </a:r>
          </a:p>
        </p:txBody>
      </p:sp>
      <p:sp>
        <p:nvSpPr>
          <p:cNvPr id="3" name="Content Placeholder 2">
            <a:extLst>
              <a:ext uri="{FF2B5EF4-FFF2-40B4-BE49-F238E27FC236}">
                <a16:creationId xmlns:a16="http://schemas.microsoft.com/office/drawing/2014/main" id="{EA8E1BDD-F7C0-4E37-82C2-3FA4E14A8046}"/>
              </a:ext>
            </a:extLst>
          </p:cNvPr>
          <p:cNvSpPr>
            <a:spLocks noGrp="1"/>
          </p:cNvSpPr>
          <p:nvPr>
            <p:ph idx="1"/>
          </p:nvPr>
        </p:nvSpPr>
        <p:spPr/>
        <p:txBody>
          <a:bodyPr>
            <a:normAutofit/>
          </a:bodyPr>
          <a:lstStyle/>
          <a:p>
            <a:r>
              <a:rPr lang="en-US" sz="3600" dirty="0"/>
              <a:t>In the body, there are three types of muscle: skeletal (striated), smooth, and cardiac.</a:t>
            </a:r>
          </a:p>
          <a:p>
            <a:pPr lvl="1"/>
            <a:r>
              <a:rPr lang="en-US" sz="3200"/>
              <a:t>Skeletal Muscle </a:t>
            </a:r>
            <a:endParaRPr lang="en-US" sz="3200" dirty="0"/>
          </a:p>
          <a:p>
            <a:pPr lvl="1"/>
            <a:r>
              <a:rPr lang="en-US" sz="3200" dirty="0"/>
              <a:t>Smooth Muscle</a:t>
            </a:r>
          </a:p>
          <a:p>
            <a:pPr lvl="1"/>
            <a:r>
              <a:rPr lang="en-US" sz="3200" dirty="0"/>
              <a:t>Cardiac Muscle</a:t>
            </a:r>
          </a:p>
        </p:txBody>
      </p:sp>
    </p:spTree>
    <p:extLst>
      <p:ext uri="{BB962C8B-B14F-4D97-AF65-F5344CB8AC3E}">
        <p14:creationId xmlns:p14="http://schemas.microsoft.com/office/powerpoint/2010/main" val="3314981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5F405C-4A39-4C87-9E56-4B8665AB4513}"/>
              </a:ext>
            </a:extLst>
          </p:cNvPr>
          <p:cNvPicPr>
            <a:picLocks noChangeAspect="1"/>
          </p:cNvPicPr>
          <p:nvPr/>
        </p:nvPicPr>
        <p:blipFill>
          <a:blip r:embed="rId2"/>
          <a:stretch>
            <a:fillRect/>
          </a:stretch>
        </p:blipFill>
        <p:spPr>
          <a:xfrm>
            <a:off x="1219200" y="990600"/>
            <a:ext cx="6324600" cy="4876800"/>
          </a:xfrm>
          <a:prstGeom prst="rect">
            <a:avLst/>
          </a:prstGeom>
        </p:spPr>
      </p:pic>
    </p:spTree>
    <p:extLst>
      <p:ext uri="{BB962C8B-B14F-4D97-AF65-F5344CB8AC3E}">
        <p14:creationId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TotalTime>
  <Words>311</Words>
  <Application>Microsoft Office PowerPoint</Application>
  <PresentationFormat>On-screen Show (4:3)</PresentationFormat>
  <Paragraphs>49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Berlin Sans FB Demi</vt:lpstr>
      <vt:lpstr>Calibri</vt:lpstr>
      <vt:lpstr>Office Theme</vt:lpstr>
      <vt:lpstr>PowerPoint Presentation</vt:lpstr>
      <vt:lpstr>PowerPoint Presentation</vt:lpstr>
      <vt:lpstr>PowerPoint Presentation</vt:lpstr>
      <vt:lpstr>TOPICS TO BE COVERED</vt:lpstr>
      <vt:lpstr>MEANING OF ANATOMY AND PHYSIOLOGY</vt:lpstr>
      <vt:lpstr>SKELETAL SYSTEM</vt:lpstr>
      <vt:lpstr>FUNCTIONS OF SKELETON SYSTEMS</vt:lpstr>
      <vt:lpstr>MUSCLES</vt:lpstr>
      <vt:lpstr>FUNCTIONS OF MUSCLES</vt:lpstr>
      <vt:lpstr>MUSCLE TYPES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User</cp:lastModifiedBy>
  <cp:revision>91</cp:revision>
  <dcterms:created xsi:type="dcterms:W3CDTF">2022-07-21T00:29:04Z</dcterms:created>
  <dcterms:modified xsi:type="dcterms:W3CDTF">2022-07-28T12:21:48Z</dcterms:modified>
</cp:coreProperties>
</file>